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74" r:id="rId14"/>
    <p:sldId id="268" r:id="rId15"/>
    <p:sldId id="269" r:id="rId16"/>
    <p:sldId id="275" r:id="rId17"/>
    <p:sldId id="270" r:id="rId18"/>
    <p:sldId id="267" r:id="rId19"/>
    <p:sldId id="271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92F7-0764-4F26-A262-9CDF25ACF374}" type="datetimeFigureOut">
              <a:rPr lang="ar-IQ" smtClean="0"/>
              <a:pPr/>
              <a:t>29/02/1444</a:t>
            </a:fld>
            <a:endParaRPr lang="ar-IQ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763A06-3E5B-4F7D-8694-4D3D9EFA6D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92F7-0764-4F26-A262-9CDF25ACF374}" type="datetimeFigureOut">
              <a:rPr lang="ar-IQ" smtClean="0"/>
              <a:pPr/>
              <a:t>29/02/1444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3A06-3E5B-4F7D-8694-4D3D9EFA6D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92F7-0764-4F26-A262-9CDF25ACF374}" type="datetimeFigureOut">
              <a:rPr lang="ar-IQ" smtClean="0"/>
              <a:pPr/>
              <a:t>29/02/1444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3A06-3E5B-4F7D-8694-4D3D9EFA6D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92F7-0764-4F26-A262-9CDF25ACF374}" type="datetimeFigureOut">
              <a:rPr lang="ar-IQ" smtClean="0"/>
              <a:pPr/>
              <a:t>29/02/1444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IQ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763A06-3E5B-4F7D-8694-4D3D9EFA6D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92F7-0764-4F26-A262-9CDF25ACF374}" type="datetimeFigureOut">
              <a:rPr lang="ar-IQ" smtClean="0"/>
              <a:pPr/>
              <a:t>29/02/1444</a:t>
            </a:fld>
            <a:endParaRPr lang="ar-IQ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3A06-3E5B-4F7D-8694-4D3D9EFA6D6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92F7-0764-4F26-A262-9CDF25ACF374}" type="datetimeFigureOut">
              <a:rPr lang="ar-IQ" smtClean="0"/>
              <a:pPr/>
              <a:t>29/02/1444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3A06-3E5B-4F7D-8694-4D3D9EFA6D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92F7-0764-4F26-A262-9CDF25ACF374}" type="datetimeFigureOut">
              <a:rPr lang="ar-IQ" smtClean="0"/>
              <a:pPr/>
              <a:t>29/02/1444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763A06-3E5B-4F7D-8694-4D3D9EFA6D6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92F7-0764-4F26-A262-9CDF25ACF374}" type="datetimeFigureOut">
              <a:rPr lang="ar-IQ" smtClean="0"/>
              <a:pPr/>
              <a:t>29/02/1444</a:t>
            </a:fld>
            <a:endParaRPr lang="ar-IQ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3A06-3E5B-4F7D-8694-4D3D9EFA6D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92F7-0764-4F26-A262-9CDF25ACF374}" type="datetimeFigureOut">
              <a:rPr lang="ar-IQ" smtClean="0"/>
              <a:pPr/>
              <a:t>29/02/1444</a:t>
            </a:fld>
            <a:endParaRPr lang="ar-IQ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3A06-3E5B-4F7D-8694-4D3D9EFA6D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92F7-0764-4F26-A262-9CDF25ACF374}" type="datetimeFigureOut">
              <a:rPr lang="ar-IQ" smtClean="0"/>
              <a:pPr/>
              <a:t>29/02/1444</a:t>
            </a:fld>
            <a:endParaRPr lang="ar-IQ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3A06-3E5B-4F7D-8694-4D3D9EFA6D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92F7-0764-4F26-A262-9CDF25ACF374}" type="datetimeFigureOut">
              <a:rPr lang="ar-IQ" smtClean="0"/>
              <a:pPr/>
              <a:t>29/02/1444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63A06-3E5B-4F7D-8694-4D3D9EFA6D6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AA92F7-0764-4F26-A262-9CDF25ACF374}" type="datetimeFigureOut">
              <a:rPr lang="ar-IQ" smtClean="0"/>
              <a:pPr/>
              <a:t>29/02/1444</a:t>
            </a:fld>
            <a:endParaRPr lang="ar-IQ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763A06-3E5B-4F7D-8694-4D3D9EFA6D6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Lec.4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Arial Black" pitchFamily="34" charset="0"/>
              </a:rPr>
              <a:t>Organo</a:t>
            </a:r>
            <a:r>
              <a:rPr lang="en-US" sz="2800" b="1" dirty="0" smtClean="0">
                <a:latin typeface="Arial Black" pitchFamily="34" charset="0"/>
              </a:rPr>
              <a:t> Lithium and </a:t>
            </a:r>
            <a:r>
              <a:rPr lang="en-US" sz="2800" b="1" dirty="0" err="1" smtClean="0">
                <a:latin typeface="Arial Black" pitchFamily="34" charset="0"/>
              </a:rPr>
              <a:t>organo</a:t>
            </a:r>
            <a:r>
              <a:rPr lang="en-US" sz="2800" b="1" dirty="0" smtClean="0">
                <a:latin typeface="Arial Black" pitchFamily="34" charset="0"/>
              </a:rPr>
              <a:t> Sodium</a:t>
            </a:r>
            <a:endParaRPr lang="ar-IQ" sz="28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85728"/>
            <a:ext cx="8358246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92971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86190"/>
            <a:ext cx="7439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000100" y="285728"/>
            <a:ext cx="6929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How Solvent Dynamics Controls the </a:t>
            </a:r>
            <a:r>
              <a:rPr lang="en-US" b="1" dirty="0" err="1" smtClean="0"/>
              <a:t>Schlenk</a:t>
            </a:r>
            <a:r>
              <a:rPr lang="en-US" b="1" dirty="0" smtClean="0"/>
              <a:t> Equilibrium of Grignard Reagents: A Computational Study of CH3MgCl in </a:t>
            </a:r>
            <a:r>
              <a:rPr lang="en-US" b="1" dirty="0" err="1" smtClean="0"/>
              <a:t>Tetrahydrofuran</a:t>
            </a:r>
            <a:endParaRPr lang="en-US" b="1" dirty="0" smtClean="0"/>
          </a:p>
          <a:p>
            <a:r>
              <a:rPr lang="en-US" dirty="0" smtClean="0"/>
              <a:t>Raphael M. </a:t>
            </a:r>
            <a:r>
              <a:rPr lang="en-US" dirty="0" err="1" smtClean="0"/>
              <a:t>Peltzer</a:t>
            </a:r>
            <a:r>
              <a:rPr lang="en-US" dirty="0" smtClean="0"/>
              <a:t>, </a:t>
            </a:r>
            <a:r>
              <a:rPr lang="en-US" dirty="0" err="1" smtClean="0"/>
              <a:t>Odile</a:t>
            </a:r>
            <a:r>
              <a:rPr lang="en-US" dirty="0" smtClean="0"/>
              <a:t> Eisenstein, </a:t>
            </a:r>
            <a:r>
              <a:rPr lang="en-US" dirty="0" err="1" smtClean="0"/>
              <a:t>Ainara</a:t>
            </a:r>
            <a:r>
              <a:rPr lang="en-US" dirty="0" smtClean="0"/>
              <a:t> Nova, and Michele </a:t>
            </a:r>
            <a:r>
              <a:rPr lang="en-US" dirty="0" err="1" smtClean="0"/>
              <a:t>Cascella</a:t>
            </a:r>
            <a:endParaRPr lang="en-US" dirty="0" smtClean="0"/>
          </a:p>
          <a:p>
            <a:r>
              <a:rPr lang="en-US" i="1" dirty="0" smtClean="0"/>
              <a:t>The Journal of Physical Chemistry B</a:t>
            </a:r>
            <a:r>
              <a:rPr lang="en-US" dirty="0" smtClean="0"/>
              <a:t> </a:t>
            </a:r>
            <a:r>
              <a:rPr lang="en-US" b="1" dirty="0" smtClean="0"/>
              <a:t>2017</a:t>
            </a:r>
            <a:r>
              <a:rPr lang="en-US" dirty="0" smtClean="0"/>
              <a:t> </a:t>
            </a:r>
            <a:r>
              <a:rPr lang="en-US" i="1" dirty="0" smtClean="0"/>
              <a:t>121</a:t>
            </a:r>
            <a:r>
              <a:rPr lang="en-US" dirty="0" smtClean="0"/>
              <a:t> (16), 4226-4237</a:t>
            </a:r>
          </a:p>
          <a:p>
            <a:r>
              <a:rPr lang="en-US" dirty="0" smtClean="0"/>
              <a:t>DOI: 10.1021/acs.jpcb.7b02716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842963"/>
            <a:ext cx="77819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933450"/>
            <a:ext cx="75057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700088"/>
            <a:ext cx="74961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1281113"/>
            <a:ext cx="74390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8572560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"/>
            <a:ext cx="8501122" cy="56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3" y="571480"/>
            <a:ext cx="818197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8604"/>
            <a:ext cx="885828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18"/>
            <a:ext cx="885828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</TotalTime>
  <Words>44</Words>
  <Application>Microsoft Office PowerPoint</Application>
  <PresentationFormat>عرض على الشاشة (3:4)‏</PresentationFormat>
  <Paragraphs>6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رحلة</vt:lpstr>
      <vt:lpstr>Lec.4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Company>SACC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Lec.4</dc:title>
  <dc:creator>rosex</dc:creator>
  <cp:lastModifiedBy>rosex</cp:lastModifiedBy>
  <cp:revision>27</cp:revision>
  <dcterms:created xsi:type="dcterms:W3CDTF">2021-10-29T07:53:56Z</dcterms:created>
  <dcterms:modified xsi:type="dcterms:W3CDTF">2022-09-25T07:00:14Z</dcterms:modified>
</cp:coreProperties>
</file>